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12"/>
  </p:handoutMasterIdLst>
  <p:sldIdLst>
    <p:sldId id="272" r:id="rId5"/>
    <p:sldId id="280" r:id="rId6"/>
    <p:sldId id="278" r:id="rId7"/>
    <p:sldId id="273" r:id="rId8"/>
    <p:sldId id="275" r:id="rId9"/>
    <p:sldId id="276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82D"/>
    <a:srgbClr val="7D7D7D"/>
    <a:srgbClr val="8F8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ED3319-7128-8A43-A343-589DCC880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E2D9A0-EFDF-8149-8D17-DB42269573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AFFDD-2053-C843-B5CE-24D1DBAFC1B0}" type="datetimeFigureOut">
              <a:rPr lang="en-US" smtClean="0"/>
              <a:t>1/30/25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B33E1-0AD9-3843-872B-0713EA43C4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0AFA1-F959-9D49-8FF1-7690C70454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2CA87-54D2-B649-AC4A-3DAC685A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01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outdoor, sky, tree, building&#10;&#10;Description automatically generated">
            <a:extLst>
              <a:ext uri="{FF2B5EF4-FFF2-40B4-BE49-F238E27FC236}">
                <a16:creationId xmlns:a16="http://schemas.microsoft.com/office/drawing/2014/main" id="{B0BF2DBC-BA62-1A42-8CAD-ACA2D53726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73AE26-22B0-174C-BD9C-B59EBC80D8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62161" y="1576022"/>
            <a:ext cx="9467678" cy="2201863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HEADLINE </a:t>
            </a:r>
            <a:br>
              <a:rPr lang="en-US"/>
            </a:br>
            <a:r>
              <a:rPr lang="en-US"/>
              <a:t>ARIAL BLACK – ALL CAPS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14814-C66B-C242-8C20-BED1EC5E4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161" y="3997754"/>
            <a:ext cx="9467678" cy="1041324"/>
          </a:xfrm>
        </p:spPr>
        <p:txBody>
          <a:bodyPr wrap="square">
            <a:noAutofit/>
          </a:bodyPr>
          <a:lstStyle>
            <a:lvl1pPr marL="0" indent="0" algn="ctr">
              <a:buNone/>
              <a:defRPr sz="2400" b="0" i="1">
                <a:latin typeface="Century Schoolbook" panose="02040604050505020304" pitchFamily="18" charset="0"/>
                <a:ea typeface="Palatin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91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16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ky, tree, building&#10;&#10;Description automatically generated">
            <a:extLst>
              <a:ext uri="{FF2B5EF4-FFF2-40B4-BE49-F238E27FC236}">
                <a16:creationId xmlns:a16="http://schemas.microsoft.com/office/drawing/2014/main" id="{84E8EA3F-01D3-374C-868A-11FC183DD1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92CAD78-A446-8941-AC48-71AD718CEA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0658" y="2216237"/>
            <a:ext cx="7590684" cy="2425526"/>
          </a:xfrm>
          <a:solidFill>
            <a:schemeClr val="bg1">
              <a:alpha val="82000"/>
            </a:schemeClr>
          </a:solidFill>
          <a:ln w="38100" cap="sq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527160"/>
                      <a:gd name="connsiteY0" fmla="*/ 0 h 576997"/>
                      <a:gd name="connsiteX1" fmla="*/ 580352 w 5527160"/>
                      <a:gd name="connsiteY1" fmla="*/ 0 h 576997"/>
                      <a:gd name="connsiteX2" fmla="*/ 1326518 w 5527160"/>
                      <a:gd name="connsiteY2" fmla="*/ 0 h 576997"/>
                      <a:gd name="connsiteX3" fmla="*/ 1962142 w 5527160"/>
                      <a:gd name="connsiteY3" fmla="*/ 0 h 576997"/>
                      <a:gd name="connsiteX4" fmla="*/ 2542494 w 5527160"/>
                      <a:gd name="connsiteY4" fmla="*/ 0 h 576997"/>
                      <a:gd name="connsiteX5" fmla="*/ 3288660 w 5527160"/>
                      <a:gd name="connsiteY5" fmla="*/ 0 h 576997"/>
                      <a:gd name="connsiteX6" fmla="*/ 3979555 w 5527160"/>
                      <a:gd name="connsiteY6" fmla="*/ 0 h 576997"/>
                      <a:gd name="connsiteX7" fmla="*/ 4670450 w 5527160"/>
                      <a:gd name="connsiteY7" fmla="*/ 0 h 576997"/>
                      <a:gd name="connsiteX8" fmla="*/ 5527160 w 5527160"/>
                      <a:gd name="connsiteY8" fmla="*/ 0 h 576997"/>
                      <a:gd name="connsiteX9" fmla="*/ 5527160 w 5527160"/>
                      <a:gd name="connsiteY9" fmla="*/ 576997 h 576997"/>
                      <a:gd name="connsiteX10" fmla="*/ 4946808 w 5527160"/>
                      <a:gd name="connsiteY10" fmla="*/ 576997 h 576997"/>
                      <a:gd name="connsiteX11" fmla="*/ 4421728 w 5527160"/>
                      <a:gd name="connsiteY11" fmla="*/ 576997 h 576997"/>
                      <a:gd name="connsiteX12" fmla="*/ 3675561 w 5527160"/>
                      <a:gd name="connsiteY12" fmla="*/ 576997 h 576997"/>
                      <a:gd name="connsiteX13" fmla="*/ 3095210 w 5527160"/>
                      <a:gd name="connsiteY13" fmla="*/ 576997 h 576997"/>
                      <a:gd name="connsiteX14" fmla="*/ 2349043 w 5527160"/>
                      <a:gd name="connsiteY14" fmla="*/ 576997 h 576997"/>
                      <a:gd name="connsiteX15" fmla="*/ 1547605 w 5527160"/>
                      <a:gd name="connsiteY15" fmla="*/ 576997 h 576997"/>
                      <a:gd name="connsiteX16" fmla="*/ 911981 w 5527160"/>
                      <a:gd name="connsiteY16" fmla="*/ 576997 h 576997"/>
                      <a:gd name="connsiteX17" fmla="*/ 0 w 5527160"/>
                      <a:gd name="connsiteY17" fmla="*/ 576997 h 576997"/>
                      <a:gd name="connsiteX18" fmla="*/ 0 w 5527160"/>
                      <a:gd name="connsiteY18" fmla="*/ 0 h 57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527160" h="576997" fill="none" extrusionOk="0">
                        <a:moveTo>
                          <a:pt x="0" y="0"/>
                        </a:moveTo>
                        <a:cubicBezTo>
                          <a:pt x="216891" y="-1593"/>
                          <a:pt x="291636" y="-12022"/>
                          <a:pt x="580352" y="0"/>
                        </a:cubicBezTo>
                        <a:cubicBezTo>
                          <a:pt x="869068" y="12022"/>
                          <a:pt x="1026712" y="34531"/>
                          <a:pt x="1326518" y="0"/>
                        </a:cubicBezTo>
                        <a:cubicBezTo>
                          <a:pt x="1626324" y="-34531"/>
                          <a:pt x="1666450" y="-124"/>
                          <a:pt x="1962142" y="0"/>
                        </a:cubicBezTo>
                        <a:cubicBezTo>
                          <a:pt x="2257834" y="124"/>
                          <a:pt x="2304483" y="-25329"/>
                          <a:pt x="2542494" y="0"/>
                        </a:cubicBezTo>
                        <a:cubicBezTo>
                          <a:pt x="2780505" y="25329"/>
                          <a:pt x="3097581" y="16332"/>
                          <a:pt x="3288660" y="0"/>
                        </a:cubicBezTo>
                        <a:cubicBezTo>
                          <a:pt x="3479739" y="-16332"/>
                          <a:pt x="3777952" y="22882"/>
                          <a:pt x="3979555" y="0"/>
                        </a:cubicBezTo>
                        <a:cubicBezTo>
                          <a:pt x="4181159" y="-22882"/>
                          <a:pt x="4407255" y="17759"/>
                          <a:pt x="4670450" y="0"/>
                        </a:cubicBezTo>
                        <a:cubicBezTo>
                          <a:pt x="4933646" y="-17759"/>
                          <a:pt x="5128227" y="25704"/>
                          <a:pt x="5527160" y="0"/>
                        </a:cubicBezTo>
                        <a:cubicBezTo>
                          <a:pt x="5527544" y="124316"/>
                          <a:pt x="5526428" y="429298"/>
                          <a:pt x="5527160" y="576997"/>
                        </a:cubicBezTo>
                        <a:cubicBezTo>
                          <a:pt x="5386345" y="569727"/>
                          <a:pt x="5165383" y="553502"/>
                          <a:pt x="4946808" y="576997"/>
                        </a:cubicBezTo>
                        <a:cubicBezTo>
                          <a:pt x="4728233" y="600492"/>
                          <a:pt x="4555656" y="589318"/>
                          <a:pt x="4421728" y="576997"/>
                        </a:cubicBezTo>
                        <a:cubicBezTo>
                          <a:pt x="4287800" y="564676"/>
                          <a:pt x="3902005" y="542272"/>
                          <a:pt x="3675561" y="576997"/>
                        </a:cubicBezTo>
                        <a:cubicBezTo>
                          <a:pt x="3449117" y="611722"/>
                          <a:pt x="3271572" y="571546"/>
                          <a:pt x="3095210" y="576997"/>
                        </a:cubicBezTo>
                        <a:cubicBezTo>
                          <a:pt x="2918848" y="582448"/>
                          <a:pt x="2557636" y="570048"/>
                          <a:pt x="2349043" y="576997"/>
                        </a:cubicBezTo>
                        <a:cubicBezTo>
                          <a:pt x="2140450" y="583946"/>
                          <a:pt x="1737032" y="600504"/>
                          <a:pt x="1547605" y="576997"/>
                        </a:cubicBezTo>
                        <a:cubicBezTo>
                          <a:pt x="1358178" y="553490"/>
                          <a:pt x="1220463" y="566646"/>
                          <a:pt x="911981" y="576997"/>
                        </a:cubicBezTo>
                        <a:cubicBezTo>
                          <a:pt x="603499" y="587348"/>
                          <a:pt x="409140" y="564994"/>
                          <a:pt x="0" y="576997"/>
                        </a:cubicBezTo>
                        <a:cubicBezTo>
                          <a:pt x="27917" y="347050"/>
                          <a:pt x="16990" y="122318"/>
                          <a:pt x="0" y="0"/>
                        </a:cubicBezTo>
                        <a:close/>
                      </a:path>
                      <a:path w="5527160" h="576997" stroke="0" extrusionOk="0">
                        <a:moveTo>
                          <a:pt x="0" y="0"/>
                        </a:moveTo>
                        <a:cubicBezTo>
                          <a:pt x="204840" y="-3066"/>
                          <a:pt x="486304" y="21867"/>
                          <a:pt x="635623" y="0"/>
                        </a:cubicBezTo>
                        <a:cubicBezTo>
                          <a:pt x="784942" y="-21867"/>
                          <a:pt x="1005136" y="-22000"/>
                          <a:pt x="1160704" y="0"/>
                        </a:cubicBezTo>
                        <a:cubicBezTo>
                          <a:pt x="1316272" y="22000"/>
                          <a:pt x="1684165" y="28981"/>
                          <a:pt x="1962142" y="0"/>
                        </a:cubicBezTo>
                        <a:cubicBezTo>
                          <a:pt x="2240119" y="-28981"/>
                          <a:pt x="2464443" y="-20435"/>
                          <a:pt x="2597765" y="0"/>
                        </a:cubicBezTo>
                        <a:cubicBezTo>
                          <a:pt x="2731087" y="20435"/>
                          <a:pt x="2967098" y="14506"/>
                          <a:pt x="3233389" y="0"/>
                        </a:cubicBezTo>
                        <a:cubicBezTo>
                          <a:pt x="3499680" y="-14506"/>
                          <a:pt x="3720048" y="22393"/>
                          <a:pt x="4034827" y="0"/>
                        </a:cubicBezTo>
                        <a:cubicBezTo>
                          <a:pt x="4349606" y="-22393"/>
                          <a:pt x="4496426" y="4350"/>
                          <a:pt x="4615179" y="0"/>
                        </a:cubicBezTo>
                        <a:cubicBezTo>
                          <a:pt x="4733932" y="-4350"/>
                          <a:pt x="5273026" y="23807"/>
                          <a:pt x="5527160" y="0"/>
                        </a:cubicBezTo>
                        <a:cubicBezTo>
                          <a:pt x="5554816" y="273285"/>
                          <a:pt x="5535777" y="458461"/>
                          <a:pt x="5527160" y="576997"/>
                        </a:cubicBezTo>
                        <a:cubicBezTo>
                          <a:pt x="5258393" y="585988"/>
                          <a:pt x="5097673" y="586954"/>
                          <a:pt x="4946808" y="576997"/>
                        </a:cubicBezTo>
                        <a:cubicBezTo>
                          <a:pt x="4795943" y="567040"/>
                          <a:pt x="4486177" y="566192"/>
                          <a:pt x="4255913" y="576997"/>
                        </a:cubicBezTo>
                        <a:cubicBezTo>
                          <a:pt x="4025649" y="587802"/>
                          <a:pt x="3770880" y="583804"/>
                          <a:pt x="3620290" y="576997"/>
                        </a:cubicBezTo>
                        <a:cubicBezTo>
                          <a:pt x="3469700" y="570190"/>
                          <a:pt x="3098370" y="595496"/>
                          <a:pt x="2818852" y="576997"/>
                        </a:cubicBezTo>
                        <a:cubicBezTo>
                          <a:pt x="2539334" y="558498"/>
                          <a:pt x="2355666" y="593921"/>
                          <a:pt x="2017413" y="576997"/>
                        </a:cubicBezTo>
                        <a:cubicBezTo>
                          <a:pt x="1679160" y="560073"/>
                          <a:pt x="1562152" y="586247"/>
                          <a:pt x="1437062" y="576997"/>
                        </a:cubicBezTo>
                        <a:cubicBezTo>
                          <a:pt x="1311972" y="567747"/>
                          <a:pt x="1033767" y="546391"/>
                          <a:pt x="746167" y="576997"/>
                        </a:cubicBezTo>
                        <a:cubicBezTo>
                          <a:pt x="458567" y="607603"/>
                          <a:pt x="286741" y="570428"/>
                          <a:pt x="0" y="576997"/>
                        </a:cubicBezTo>
                        <a:cubicBezTo>
                          <a:pt x="8396" y="389686"/>
                          <a:pt x="-27551" y="2179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>
            <a:lvl1pPr algn="ctr">
              <a:buNone/>
              <a:defRPr sz="2400" spc="600">
                <a:latin typeface="Century Schoolbook" panose="02040604050505020304" pitchFamily="18" charset="0"/>
              </a:defRPr>
            </a:lvl1pPr>
          </a:lstStyle>
          <a:p>
            <a:r>
              <a:rPr lang="en-US"/>
              <a:t>HEADLINE OR SUBJECT</a:t>
            </a:r>
          </a:p>
          <a:p>
            <a:r>
              <a:rPr lang="en-US"/>
              <a:t>ALL CAPS</a:t>
            </a:r>
          </a:p>
        </p:txBody>
      </p:sp>
    </p:spTree>
    <p:extLst>
      <p:ext uri="{BB962C8B-B14F-4D97-AF65-F5344CB8AC3E}">
        <p14:creationId xmlns:p14="http://schemas.microsoft.com/office/powerpoint/2010/main" val="321191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1F2C-2D12-C247-A121-AAFEB4760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158" y="596349"/>
            <a:ext cx="6297085" cy="1300586"/>
          </a:xfrm>
          <a:solidFill>
            <a:schemeClr val="bg1">
              <a:alpha val="36000"/>
            </a:schemeClr>
          </a:solidFill>
          <a:ln w="38100">
            <a:solidFill>
              <a:schemeClr val="accent1"/>
            </a:solidFill>
          </a:ln>
        </p:spPr>
        <p:txBody>
          <a:bodyPr wrap="none" lIns="274320" tIns="182880" rIns="274320" bIns="91440">
            <a:noAutofit/>
          </a:bodyPr>
          <a:lstStyle>
            <a:lvl1pPr algn="ctr">
              <a:defRPr/>
            </a:lvl1pPr>
          </a:lstStyle>
          <a:p>
            <a:r>
              <a:rPr lang="en-US"/>
              <a:t>HEADLINE – ARIAL BLACK</a:t>
            </a:r>
            <a:br>
              <a:rPr lang="en-US"/>
            </a:br>
            <a:r>
              <a:rPr lang="en-US"/>
              <a:t> 24-18 PT, 1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37AE-F140-5542-9056-F89DEB62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78" y="2266122"/>
            <a:ext cx="5734755" cy="3438939"/>
          </a:xfrm>
        </p:spPr>
        <p:txBody>
          <a:bodyPr l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84E5678-EEBF-2943-AC85-646701F551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84441" y="1"/>
            <a:ext cx="4907559" cy="6062870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420431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B0497A-66BF-624E-8AB6-0BB03BC6E797}"/>
              </a:ext>
            </a:extLst>
          </p:cNvPr>
          <p:cNvSpPr/>
          <p:nvPr userDrawn="1"/>
        </p:nvSpPr>
        <p:spPr>
          <a:xfrm>
            <a:off x="7076662" y="4287751"/>
            <a:ext cx="5115338" cy="17630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37AE-F140-5542-9056-F89DEB62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79" y="2178756"/>
            <a:ext cx="5452532" cy="3455925"/>
          </a:xfrm>
        </p:spPr>
        <p:txBody>
          <a:bodyPr l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B5B99D5-4B65-E94A-BD73-F9E966B01F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76662" y="0"/>
            <a:ext cx="5115338" cy="4287751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0B52A7F-9035-FF4C-BF6E-94AF2C0D6B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3970" y="4584357"/>
            <a:ext cx="4780721" cy="1050324"/>
          </a:xfrm>
        </p:spPr>
        <p:txBody>
          <a:bodyPr>
            <a:noAutofit/>
          </a:bodyPr>
          <a:lstStyle>
            <a:lvl1pPr algn="ctr">
              <a:buNone/>
              <a:defRPr sz="1800" i="1">
                <a:latin typeface="Century Schoolbook" panose="02040604050505020304" pitchFamily="18" charset="0"/>
              </a:defRPr>
            </a:lvl1pPr>
            <a:lvl2pPr algn="ctr">
              <a:buNone/>
              <a:defRPr sz="2000" i="1">
                <a:latin typeface="Century Schoolbook" panose="02040604050505020304" pitchFamily="18" charset="0"/>
              </a:defRPr>
            </a:lvl2pPr>
            <a:lvl3pPr algn="ctr">
              <a:buNone/>
              <a:defRPr sz="1800" i="1">
                <a:latin typeface="Century Schoolbook" panose="02040604050505020304" pitchFamily="18" charset="0"/>
              </a:defRPr>
            </a:lvl3pPr>
            <a:lvl4pPr algn="ctr">
              <a:buNone/>
              <a:defRPr sz="1600" i="1">
                <a:latin typeface="Century Schoolbook" panose="02040604050505020304" pitchFamily="18" charset="0"/>
              </a:defRPr>
            </a:lvl4pPr>
            <a:lvl5pPr algn="ctr">
              <a:buNone/>
              <a:defRPr sz="1600" i="1"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en-US"/>
              <a:t>Copy, photo description or </a:t>
            </a:r>
            <a:br>
              <a:rPr lang="en-US"/>
            </a:br>
            <a:r>
              <a:rPr lang="en-US"/>
              <a:t>additional text goes here.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27C477B-5F42-1F4C-88A2-38DB1D3FB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158" y="596349"/>
            <a:ext cx="6026399" cy="1300586"/>
          </a:xfrm>
          <a:solidFill>
            <a:schemeClr val="bg1">
              <a:alpha val="36000"/>
            </a:schemeClr>
          </a:solidFill>
          <a:ln w="38100">
            <a:solidFill>
              <a:schemeClr val="accent1"/>
            </a:solidFill>
          </a:ln>
        </p:spPr>
        <p:txBody>
          <a:bodyPr wrap="none" lIns="274320" tIns="182880" rIns="274320" bIns="91440">
            <a:noAutofit/>
          </a:bodyPr>
          <a:lstStyle>
            <a:lvl1pPr algn="ctr">
              <a:defRPr/>
            </a:lvl1pPr>
          </a:lstStyle>
          <a:p>
            <a:r>
              <a:rPr lang="en-US"/>
              <a:t>HEADLINE – ARIAL BLACK</a:t>
            </a:r>
            <a:br>
              <a:rPr lang="en-US"/>
            </a:br>
            <a:r>
              <a:rPr lang="en-US"/>
              <a:t> 24-18 PT, 1 or 2 LINES</a:t>
            </a:r>
          </a:p>
        </p:txBody>
      </p:sp>
    </p:spTree>
    <p:extLst>
      <p:ext uri="{BB962C8B-B14F-4D97-AF65-F5344CB8AC3E}">
        <p14:creationId xmlns:p14="http://schemas.microsoft.com/office/powerpoint/2010/main" val="301144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BB17B6-49DA-154F-922D-E9BBADEF3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38866"/>
            <a:ext cx="10295467" cy="3620529"/>
          </a:xfrm>
        </p:spPr>
        <p:txBody>
          <a:bodyPr l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089E52E-ED70-E54C-8DCA-7248E661C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158" y="596349"/>
            <a:ext cx="11106550" cy="1300586"/>
          </a:xfrm>
          <a:solidFill>
            <a:schemeClr val="bg1">
              <a:alpha val="36000"/>
            </a:schemeClr>
          </a:solidFill>
          <a:ln w="38100">
            <a:solidFill>
              <a:schemeClr val="accent1"/>
            </a:solidFill>
          </a:ln>
        </p:spPr>
        <p:txBody>
          <a:bodyPr wrap="none" lIns="274320" tIns="182880" rIns="274320" bIns="91440">
            <a:noAutofit/>
          </a:bodyPr>
          <a:lstStyle>
            <a:lvl1pPr algn="ctr">
              <a:defRPr/>
            </a:lvl1pPr>
          </a:lstStyle>
          <a:p>
            <a:r>
              <a:rPr lang="en-US"/>
              <a:t>HEADLINE – ARIAL BLACK</a:t>
            </a:r>
            <a:br>
              <a:rPr lang="en-US"/>
            </a:br>
            <a:r>
              <a:rPr lang="en-US"/>
              <a:t> 24-18 PT, 1 or 2 LINES</a:t>
            </a:r>
          </a:p>
        </p:txBody>
      </p:sp>
    </p:spTree>
    <p:extLst>
      <p:ext uri="{BB962C8B-B14F-4D97-AF65-F5344CB8AC3E}">
        <p14:creationId xmlns:p14="http://schemas.microsoft.com/office/powerpoint/2010/main" val="283552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37AE-F140-5542-9056-F89DEB62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843" y="2038866"/>
            <a:ext cx="4952879" cy="3731740"/>
          </a:xfrm>
        </p:spPr>
        <p:txBody>
          <a:bodyPr l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4CED94-0252-0A49-886C-9B9683F25B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16750" y="2043523"/>
            <a:ext cx="4952879" cy="3731740"/>
          </a:xfrm>
        </p:spPr>
        <p:txBody>
          <a:bodyPr l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B5C6E3-5287-4745-AAF8-620E3C849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158" y="596349"/>
            <a:ext cx="11106550" cy="1300586"/>
          </a:xfrm>
          <a:solidFill>
            <a:schemeClr val="bg1">
              <a:alpha val="36000"/>
            </a:schemeClr>
          </a:solidFill>
          <a:ln w="38100">
            <a:solidFill>
              <a:schemeClr val="accent1"/>
            </a:solidFill>
          </a:ln>
        </p:spPr>
        <p:txBody>
          <a:bodyPr wrap="none" lIns="274320" tIns="182880" rIns="274320" bIns="91440">
            <a:noAutofit/>
          </a:bodyPr>
          <a:lstStyle>
            <a:lvl1pPr algn="ctr">
              <a:defRPr/>
            </a:lvl1pPr>
          </a:lstStyle>
          <a:p>
            <a:r>
              <a:rPr lang="en-US"/>
              <a:t>HEADLINE – ARIAL BLACK – 24-18 PT</a:t>
            </a:r>
            <a:br>
              <a:rPr lang="en-US"/>
            </a:br>
            <a:r>
              <a:rPr lang="en-US"/>
              <a:t>1 or 2 LINES</a:t>
            </a:r>
          </a:p>
        </p:txBody>
      </p:sp>
    </p:spTree>
    <p:extLst>
      <p:ext uri="{BB962C8B-B14F-4D97-AF65-F5344CB8AC3E}">
        <p14:creationId xmlns:p14="http://schemas.microsoft.com/office/powerpoint/2010/main" val="241625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Sections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FD774-94F9-3B41-BB91-BEE1ACFF7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5445" y="2170548"/>
            <a:ext cx="50209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8E34D-6966-D644-B2E6-D8BB46EAB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5445" y="3024278"/>
            <a:ext cx="5020962" cy="272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03B69-5E2D-3B47-BB01-AFBE3BD6B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170548"/>
            <a:ext cx="522372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F5DDA1-02B1-3341-9D80-8DF498B6B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3024279"/>
            <a:ext cx="5223721" cy="2720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1667261-CE17-454D-BF69-CD38BD494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158" y="596349"/>
            <a:ext cx="11106550" cy="1300586"/>
          </a:xfrm>
          <a:solidFill>
            <a:schemeClr val="bg1">
              <a:alpha val="36000"/>
            </a:schemeClr>
          </a:solidFill>
          <a:ln w="38100">
            <a:solidFill>
              <a:schemeClr val="accent1"/>
            </a:solidFill>
          </a:ln>
        </p:spPr>
        <p:txBody>
          <a:bodyPr wrap="none" lIns="274320" tIns="182880" rIns="274320" bIns="91440">
            <a:noAutofit/>
          </a:bodyPr>
          <a:lstStyle>
            <a:lvl1pPr algn="ctr">
              <a:defRPr/>
            </a:lvl1pPr>
          </a:lstStyle>
          <a:p>
            <a:r>
              <a:rPr lang="en-US"/>
              <a:t>HEADLINE – ARIAL BLACK – 24-18 PT</a:t>
            </a:r>
            <a:br>
              <a:rPr lang="en-US"/>
            </a:br>
            <a:r>
              <a:rPr lang="en-US"/>
              <a:t>1 or 2 LINES</a:t>
            </a:r>
          </a:p>
        </p:txBody>
      </p:sp>
    </p:spTree>
    <p:extLst>
      <p:ext uri="{BB962C8B-B14F-4D97-AF65-F5344CB8AC3E}">
        <p14:creationId xmlns:p14="http://schemas.microsoft.com/office/powerpoint/2010/main" val="2096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A6134-BBCE-5244-B23B-10C563756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394" y="797169"/>
            <a:ext cx="6150175" cy="4671079"/>
          </a:xfrm>
          <a:ln w="38100">
            <a:solidFill>
              <a:schemeClr val="accent1"/>
            </a:solidFill>
          </a:ln>
        </p:spPr>
        <p:txBody>
          <a:bodyPr lIns="274320" tIns="274320" rIns="274320" bIns="27432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6728E0A9-E463-AD4D-B78B-F6E7C5E0A5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4907559" cy="6062870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1273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7638937-EBD2-1047-B14E-C0409FE092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538" y="405055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Body copy or descriptive text goes here. </a:t>
            </a:r>
          </a:p>
          <a:p>
            <a:pPr lvl="0"/>
            <a:r>
              <a:rPr lang="en-US"/>
              <a:t>Arial 12-18 point font.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9EBF9E6-5FE2-914E-B247-11621405AB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0139" y="405055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Body copy or descriptive text goes here. </a:t>
            </a:r>
          </a:p>
          <a:p>
            <a:pPr lvl="0"/>
            <a:r>
              <a:rPr lang="en-US"/>
              <a:t>Arial 12-18 point font.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6483D2-B8E5-5C4B-9A56-A25E85D777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3125" y="2007705"/>
            <a:ext cx="3130550" cy="2042973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D8052CF-A938-044E-9577-5E3555FC5EE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30725" y="2007705"/>
            <a:ext cx="3130550" cy="2042973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FD5856C-5441-F140-9678-54DD4C473B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7739" y="405055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/>
              <a:t>Body copy or descriptive text goes here. </a:t>
            </a:r>
          </a:p>
          <a:p>
            <a:pPr lvl="0"/>
            <a:r>
              <a:rPr lang="en-US"/>
              <a:t>Arial 12-18 point font.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A8EC7ABC-5C1C-0D47-A9AC-A118DA67CB0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8325" y="2007705"/>
            <a:ext cx="3130550" cy="2042973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0752E4-D6F3-524D-86EF-6C86CB172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158" y="469983"/>
            <a:ext cx="11106550" cy="1300586"/>
          </a:xfrm>
          <a:solidFill>
            <a:schemeClr val="bg1">
              <a:alpha val="36000"/>
            </a:schemeClr>
          </a:solidFill>
          <a:ln w="38100">
            <a:solidFill>
              <a:schemeClr val="accent1"/>
            </a:solidFill>
          </a:ln>
        </p:spPr>
        <p:txBody>
          <a:bodyPr wrap="none" lIns="274320" tIns="182880" rIns="274320" bIns="91440">
            <a:noAutofit/>
          </a:bodyPr>
          <a:lstStyle>
            <a:lvl1pPr algn="ctr">
              <a:defRPr/>
            </a:lvl1pPr>
          </a:lstStyle>
          <a:p>
            <a:r>
              <a:rPr lang="en-US"/>
              <a:t>HEADLINE – ARIAL BLACK</a:t>
            </a:r>
            <a:br>
              <a:rPr lang="en-US"/>
            </a:br>
            <a:r>
              <a:rPr lang="en-US"/>
              <a:t> 24-18 PT, 1 or 2 LINES</a:t>
            </a:r>
          </a:p>
        </p:txBody>
      </p:sp>
    </p:spTree>
    <p:extLst>
      <p:ext uri="{BB962C8B-B14F-4D97-AF65-F5344CB8AC3E}">
        <p14:creationId xmlns:p14="http://schemas.microsoft.com/office/powerpoint/2010/main" val="326183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275FA-71D2-5241-AFB1-EF81E419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87" y="934646"/>
            <a:ext cx="10842713" cy="83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F8093-0A15-C54A-B2FE-8E7FAEF40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114" y="1825625"/>
            <a:ext cx="10414686" cy="3796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D6456C-B640-3844-A58D-D08B5CFCA6DD}"/>
              </a:ext>
            </a:extLst>
          </p:cNvPr>
          <p:cNvSpPr/>
          <p:nvPr userDrawn="1"/>
        </p:nvSpPr>
        <p:spPr>
          <a:xfrm>
            <a:off x="0" y="6062870"/>
            <a:ext cx="12192000" cy="795130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AFADE-C365-8A48-9042-EF138D5C06B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921" y="6282471"/>
            <a:ext cx="2936975" cy="3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0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8" r:id="rId3"/>
    <p:sldLayoutId id="2147483659" r:id="rId4"/>
    <p:sldLayoutId id="2147483652" r:id="rId5"/>
    <p:sldLayoutId id="2147483650" r:id="rId6"/>
    <p:sldLayoutId id="2147483653" r:id="rId7"/>
    <p:sldLayoutId id="2147483656" r:id="rId8"/>
    <p:sldLayoutId id="2147483654" r:id="rId9"/>
    <p:sldLayoutId id="214748366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53EAE3-6CE9-804E-9144-A38DF7FE4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54945"/>
            <a:ext cx="6297613" cy="1300163"/>
          </a:xfrm>
          <a:ln w="38100"/>
        </p:spPr>
        <p:txBody>
          <a:bodyPr/>
          <a:lstStyle/>
          <a:p>
            <a:r>
              <a:rPr lang="en-US"/>
              <a:t>HEADLINE – ARIAL BLACK</a:t>
            </a:r>
            <a:br>
              <a:rPr lang="en-US"/>
            </a:br>
            <a:r>
              <a:rPr lang="en-US"/>
              <a:t>(18-24 PT) 1 or 2 LINES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EF52B-C745-1F48-B25E-F293C8CBB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5" y="2457274"/>
            <a:ext cx="5735638" cy="2904948"/>
          </a:xfrm>
        </p:spPr>
        <p:txBody>
          <a:bodyPr>
            <a:normAutofit/>
          </a:bodyPr>
          <a:lstStyle/>
          <a:p>
            <a:r>
              <a:rPr lang="en-US"/>
              <a:t>Edit headline and add text and images about your topic and any other information you need to share with your audience. </a:t>
            </a:r>
            <a:br>
              <a:rPr lang="en-US"/>
            </a:br>
            <a:endParaRPr lang="en-US"/>
          </a:p>
          <a:p>
            <a:r>
              <a:rPr lang="en-US"/>
              <a:t>Change photos by selecting one, right clicking and choose ‘change photo’. </a:t>
            </a:r>
            <a:br>
              <a:rPr lang="en-US"/>
            </a:br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798C3E8-3775-0344-818E-B4B8779F3FC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8489" y="1"/>
            <a:ext cx="4753511" cy="6063020"/>
          </a:xfrm>
        </p:spPr>
      </p:pic>
    </p:spTree>
    <p:extLst>
      <p:ext uri="{BB962C8B-B14F-4D97-AF65-F5344CB8AC3E}">
        <p14:creationId xmlns:p14="http://schemas.microsoft.com/office/powerpoint/2010/main" val="55025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CF63A-3A04-CAE8-9498-102A11501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3FF6EB-CF19-084C-A700-28B01E3A6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725" y="2255028"/>
            <a:ext cx="11106550" cy="1300586"/>
          </a:xfrm>
        </p:spPr>
        <p:txBody>
          <a:bodyPr/>
          <a:lstStyle/>
          <a:p>
            <a:r>
              <a:rPr lang="en-US"/>
              <a:t>HEADLINE – ARIAL BLACK (18-24 PT)</a:t>
            </a:r>
            <a:br>
              <a:rPr lang="en-US"/>
            </a:br>
            <a:r>
              <a:rPr lang="en-US"/>
              <a:t>1 or 2 LINES</a:t>
            </a:r>
          </a:p>
        </p:txBody>
      </p:sp>
    </p:spTree>
    <p:extLst>
      <p:ext uri="{BB962C8B-B14F-4D97-AF65-F5344CB8AC3E}">
        <p14:creationId xmlns:p14="http://schemas.microsoft.com/office/powerpoint/2010/main" val="424118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1C33A6-B886-A447-85EE-3F0E8FC44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Change the photos by selecting one, right clicking and choosing ‘Change Photo’.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0121C-7DD8-7A45-820B-91CD20EB84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C69D80F-2AFC-4265-9DF3-B923F7A9FE1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125" y="2007705"/>
            <a:ext cx="3131136" cy="2042973"/>
          </a:xfrm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C79D281-F627-461F-90DB-A53BA03A732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1E30D2-8255-CE45-A2B3-258FD76B3B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D0F24DF-12EE-4DE5-AAF8-89B558C78392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E02CF02-C54D-7C4C-9B6C-DE95D49D2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HEADLINE – ARIAL BLACK (18-24 PT)</a:t>
            </a:r>
            <a:br>
              <a:rPr lang="en-US"/>
            </a:br>
            <a:r>
              <a:rPr lang="en-US"/>
              <a:t>1 or 2 LINES</a:t>
            </a:r>
          </a:p>
        </p:txBody>
      </p:sp>
    </p:spTree>
    <p:extLst>
      <p:ext uri="{BB962C8B-B14F-4D97-AF65-F5344CB8AC3E}">
        <p14:creationId xmlns:p14="http://schemas.microsoft.com/office/powerpoint/2010/main" val="196895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30D95B-2EB4-7C4E-B044-5DA60DDA1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Here is a large space to fill with content to wow your audience. </a:t>
            </a:r>
          </a:p>
          <a:p>
            <a:r>
              <a:rPr lang="en-US"/>
              <a:t>If you need inspiration, visit identity.missouri.edu for helpful tips for creating headlines and copy in the Mizzou brand voice.</a:t>
            </a: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5418AC1-84F1-514A-A8C9-46BA0650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HEADLINE – ARIAL BLACK (18-24 PT)</a:t>
            </a:r>
            <a:br>
              <a:rPr lang="en-US"/>
            </a:br>
            <a:r>
              <a:rPr lang="en-US"/>
              <a:t>1 or 2 LINES</a:t>
            </a:r>
          </a:p>
        </p:txBody>
      </p:sp>
    </p:spTree>
    <p:extLst>
      <p:ext uri="{BB962C8B-B14F-4D97-AF65-F5344CB8AC3E}">
        <p14:creationId xmlns:p14="http://schemas.microsoft.com/office/powerpoint/2010/main" val="38494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3C6095-029A-1C4B-AD8B-5EB98896D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843" y="2038866"/>
            <a:ext cx="4952879" cy="3731740"/>
          </a:xfrm>
        </p:spPr>
        <p:txBody>
          <a:bodyPr/>
          <a:lstStyle/>
          <a:p>
            <a:r>
              <a:rPr lang="en-US"/>
              <a:t>Add text about your topic and any other information you need to share with your audience.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4CED1-7BBD-4646-9D09-DF4602D0357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16750" y="2043523"/>
            <a:ext cx="4952879" cy="3731740"/>
          </a:xfrm>
        </p:spPr>
        <p:txBody>
          <a:bodyPr/>
          <a:lstStyle/>
          <a:p>
            <a:r>
              <a:rPr lang="en-US"/>
              <a:t>Add text about your topic and any other information you need to share with your audience.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5DB0EDA-8F05-434F-AF10-3203B35C9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HEADLINE – ARIAL BLACK (18-24 PT)</a:t>
            </a:r>
            <a:br>
              <a:rPr lang="en-US"/>
            </a:br>
            <a:r>
              <a:rPr lang="en-US"/>
              <a:t>1 or 2 LINES</a:t>
            </a:r>
          </a:p>
        </p:txBody>
      </p:sp>
    </p:spTree>
    <p:extLst>
      <p:ext uri="{BB962C8B-B14F-4D97-AF65-F5344CB8AC3E}">
        <p14:creationId xmlns:p14="http://schemas.microsoft.com/office/powerpoint/2010/main" val="332334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719B8D-DDAB-8E43-8803-D6AD6E9C4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Secondary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92F75-88FE-6B43-9044-AEFF061EA3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Add text about your topic and any other information you need to share with your audience.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112B4-518E-754C-9033-269745BBF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Secondary headline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685CAF-F998-8846-A2EC-F6D5FEE4D83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Add text about your topic and any other information you need to share with your audience.</a:t>
            </a: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E7D1E8-A649-0B4E-982A-54F92873B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HEADLINE – ARIAL BLACK (18-24 PT)</a:t>
            </a:r>
            <a:br>
              <a:rPr lang="en-US"/>
            </a:br>
            <a:r>
              <a:rPr lang="en-US"/>
              <a:t>1 or 2 LINES</a:t>
            </a:r>
          </a:p>
        </p:txBody>
      </p:sp>
    </p:spTree>
    <p:extLst>
      <p:ext uri="{BB962C8B-B14F-4D97-AF65-F5344CB8AC3E}">
        <p14:creationId xmlns:p14="http://schemas.microsoft.com/office/powerpoint/2010/main" val="2217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481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zzou 2020">
      <a:dk1>
        <a:srgbClr val="000000"/>
      </a:dk1>
      <a:lt1>
        <a:srgbClr val="FFFFFF"/>
      </a:lt1>
      <a:dk2>
        <a:srgbClr val="8F8883"/>
      </a:dk2>
      <a:lt2>
        <a:srgbClr val="DAD4CC"/>
      </a:lt2>
      <a:accent1>
        <a:srgbClr val="F0B82C"/>
      </a:accent1>
      <a:accent2>
        <a:srgbClr val="1C5E90"/>
      </a:accent2>
      <a:accent3>
        <a:srgbClr val="BD5B2B"/>
      </a:accent3>
      <a:accent4>
        <a:srgbClr val="69901D"/>
      </a:accent4>
      <a:accent5>
        <a:srgbClr val="900000"/>
      </a:accent5>
      <a:accent6>
        <a:srgbClr val="D7D7D7"/>
      </a:accent6>
      <a:hlink>
        <a:srgbClr val="900000"/>
      </a:hlink>
      <a:folHlink>
        <a:srgbClr val="1C5E9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e822213-79e0-466b-8a07-6ccb94f3e524">
      <UserInfo>
        <DisplayName>Kerr, Timothy</DisplayName>
        <AccountId>1581</AccountId>
        <AccountType/>
      </UserInfo>
      <UserInfo>
        <DisplayName>Zhu, Zechariah (MU-Student)</DisplayName>
        <AccountId>1582</AccountId>
        <AccountType/>
      </UserInfo>
      <UserInfo>
        <DisplayName>[]  Caskey, Alex (MU-Student)</DisplayName>
        <AccountId>1583</AccountId>
        <AccountType/>
      </UserInfo>
      <UserInfo>
        <DisplayName>Putnam, Riley (MU-Student)</DisplayName>
        <AccountId>1568</AccountId>
        <AccountType/>
      </UserInfo>
      <UserInfo>
        <DisplayName>Smith, Gage (MU-Student)</DisplayName>
        <AccountId>1589</AccountId>
        <AccountType/>
      </UserInfo>
      <UserInfo>
        <DisplayName>Redmond, Connor (Student)</DisplayName>
        <AccountId>1590</AccountId>
        <AccountType/>
      </UserInfo>
      <UserInfo>
        <DisplayName>Mahoney, Cade (MU-Student)</DisplayName>
        <AccountId>1591</AccountId>
        <AccountType/>
      </UserInfo>
      <UserInfo>
        <DisplayName>Cohen, Ryan (MU-Student)</DisplayName>
        <AccountId>6680</AccountId>
        <AccountType/>
      </UserInfo>
      <UserInfo>
        <DisplayName>Hardin, Trisana</DisplayName>
        <AccountId>6681</AccountId>
        <AccountType/>
      </UserInfo>
      <UserInfo>
        <DisplayName>Silva, Sophia</DisplayName>
        <AccountId>6682</AccountId>
        <AccountType/>
      </UserInfo>
    </SharedWithUsers>
    <MediaLengthInSeconds xmlns="8f59010d-bfae-4690-b442-17aac1929a53" xsi:nil="true"/>
    <TaxCatchAll xmlns="4e822213-79e0-466b-8a07-6ccb94f3e524" xsi:nil="true"/>
    <lcf76f155ced4ddcb4097134ff3c332f xmlns="8f59010d-bfae-4690-b442-17aac1929a5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E19D1F250E694BAAD8C54BFD6B67B2" ma:contentTypeVersion="19" ma:contentTypeDescription="Create a new document." ma:contentTypeScope="" ma:versionID="bfb456dbba9731329b7893c6e3da8bb1">
  <xsd:schema xmlns:xsd="http://www.w3.org/2001/XMLSchema" xmlns:xs="http://www.w3.org/2001/XMLSchema" xmlns:p="http://schemas.microsoft.com/office/2006/metadata/properties" xmlns:ns2="8f59010d-bfae-4690-b442-17aac1929a53" xmlns:ns3="4e822213-79e0-466b-8a07-6ccb94f3e524" targetNamespace="http://schemas.microsoft.com/office/2006/metadata/properties" ma:root="true" ma:fieldsID="e6d68caea3b60645aec81411a6c435e7" ns2:_="" ns3:_="">
    <xsd:import namespace="8f59010d-bfae-4690-b442-17aac1929a53"/>
    <xsd:import namespace="4e822213-79e0-466b-8a07-6ccb94f3e5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59010d-bfae-4690-b442-17aac1929a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e20e570-3a27-4eff-9ea0-d3488a33fb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22213-79e0-466b-8a07-6ccb94f3e52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c45b42-71d2-42b2-82cb-677ce56ef8ee}" ma:internalName="TaxCatchAll" ma:showField="CatchAllData" ma:web="4e822213-79e0-466b-8a07-6ccb94f3e5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C0F48B-8531-4A1D-A7D2-ABCB38BC30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16BB5E-638D-41E0-90CE-48CE9A22D65A}">
  <ds:schemaRefs>
    <ds:schemaRef ds:uri="http://schemas.microsoft.com/office/2006/metadata/properties"/>
    <ds:schemaRef ds:uri="http://www.w3.org/XML/1998/namespace"/>
    <ds:schemaRef ds:uri="8f59010d-bfae-4690-b442-17aac1929a53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e822213-79e0-466b-8a07-6ccb94f3e524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1C3D436-1BBB-4177-8C14-25584A34B0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59010d-bfae-4690-b442-17aac1929a53"/>
    <ds:schemaRef ds:uri="4e822213-79e0-466b-8a07-6ccb94f3e5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242</Words>
  <Application>Microsoft Macintosh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Century Schoolbook</vt:lpstr>
      <vt:lpstr>Office Theme</vt:lpstr>
      <vt:lpstr>HEADLINE – ARIAL BLACK (18-24 PT) 1 or 2 LINES</vt:lpstr>
      <vt:lpstr>HEADLINE – ARIAL BLACK (18-24 PT) 1 or 2 LINES</vt:lpstr>
      <vt:lpstr>HEADLINE – ARIAL BLACK (18-24 PT) 1 or 2 LINES</vt:lpstr>
      <vt:lpstr>HEADLINE – ARIAL BLACK (18-24 PT) 1 or 2 LINES</vt:lpstr>
      <vt:lpstr>HEADLINE – ARIAL BLACK (18-24 PT) 1 or 2 LINES</vt:lpstr>
      <vt:lpstr>HEADLINE – ARIAL BLACK (18-24 PT) 1 or 2 LINES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Church, Jessica</dc:creator>
  <cp:lastModifiedBy>Templeton, Carter</cp:lastModifiedBy>
  <cp:revision>3</cp:revision>
  <dcterms:created xsi:type="dcterms:W3CDTF">2020-11-17T20:14:11Z</dcterms:created>
  <dcterms:modified xsi:type="dcterms:W3CDTF">2025-01-30T19:00:23Z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2400</vt:r8>
  </property>
  <property fmtid="{D5CDD505-2E9C-101B-9397-08002B2CF9AE}" pid="3" name="ContentTypeId">
    <vt:lpwstr>0x010100D0E19D1F250E694BAAD8C54BFD6B67B2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</Properties>
</file>